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Calibri"/>
      <p:regular r:id="rId13"/>
      <p:bold r:id="rId14"/>
      <p:italic r:id="rId15"/>
      <p:boldItalic r:id="rId16"/>
    </p:embeddedFont>
    <p:embeddedFont>
      <p:font typeface="Indie Flower"/>
      <p:regular r:id="rId17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alibri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libri-italic.fntdata"/><Relationship Id="rId14" Type="http://schemas.openxmlformats.org/officeDocument/2006/relationships/font" Target="fonts/Calibri-bold.fntdata"/><Relationship Id="rId17" Type="http://schemas.openxmlformats.org/officeDocument/2006/relationships/font" Target="fonts/IndieFlower-regular.fntdata"/><Relationship Id="rId16" Type="http://schemas.openxmlformats.org/officeDocument/2006/relationships/font" Target="fonts/Calibri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/>
              <a:t>Team introduction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Why power generation and power consumption is an issue.</a:t>
            </a:r>
          </a:p>
          <a:p>
            <a:pPr lvl="0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Energy demand - </a:t>
            </a:r>
            <a:r>
              <a:rPr lang="en-GB">
                <a:solidFill>
                  <a:schemeClr val="dk1"/>
                </a:solidFill>
              </a:rPr>
              <a:t>The demand for energy is only going to increase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Population growth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More and more energy consuming devices and more power hungry devices</a:t>
            </a:r>
          </a:p>
          <a:p>
            <a:pPr lvl="0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Energy production - </a:t>
            </a:r>
            <a:r>
              <a:rPr lang="en-GB">
                <a:solidFill>
                  <a:schemeClr val="dk1"/>
                </a:solidFill>
              </a:rPr>
              <a:t>The problems with meeting this ever increasing demand for energy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Need to keep up with demand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Will run out of fossil fuels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Renewable may not be able to meet demand yet</a:t>
            </a:r>
          </a:p>
          <a:p>
            <a:pPr lvl="0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Environment - </a:t>
            </a:r>
            <a:r>
              <a:rPr lang="en-GB">
                <a:solidFill>
                  <a:schemeClr val="dk1"/>
                </a:solidFill>
              </a:rPr>
              <a:t>The effects of keeping up with the demand in energy</a:t>
            </a:r>
          </a:p>
          <a:p>
            <a:pPr indent="-228600" lvl="0" marL="457200" rtl="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Climate change</a:t>
            </a:r>
          </a:p>
          <a:p>
            <a:pPr indent="-228600" lvl="0" marL="457200">
              <a:spcBef>
                <a:spcPts val="60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Energy security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 TRAILER</a:t>
            </a:r>
          </a:p>
          <a:p>
            <a:pPr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mobile application is an educational game revolving around managing Wellington’s power. </a:t>
            </a:r>
          </a:p>
          <a:p>
            <a:pPr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player starts off with an initial fund and must purchase and build power sources in order to keep the city running and meet the power demands. </a:t>
            </a:r>
          </a:p>
          <a:p>
            <a:pPr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Core game mechanics are; the ability to purchase buildings, an income system, and a pollution system that affects the population of Wellington and therefore the amount of money the player has available to them.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/>
              <a:t>App demo goes here. </a:t>
            </a:r>
          </a:p>
          <a:p>
            <a:pPr rtl="0">
              <a:spcBef>
                <a:spcPts val="0"/>
              </a:spcBef>
              <a:buNone/>
            </a:pPr>
            <a:r>
              <a:rPr lang="en-GB"/>
              <a:t>Explain while the game is being shown. </a:t>
            </a:r>
          </a:p>
          <a:p>
            <a:pPr>
              <a:spcBef>
                <a:spcPts val="0"/>
              </a:spcBef>
              <a:buNone/>
            </a:pPr>
            <a:r>
              <a:rPr lang="en-GB"/>
              <a:t>Talk about all the awesome things like the drag/drop and how backend connects etc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-GB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idx="1" type="subTitle"/>
          </p:nvPr>
        </p:nvSpPr>
        <p:spPr>
          <a:xfrm>
            <a:off x="2664300" y="4194375"/>
            <a:ext cx="5990999" cy="57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NWEN:</a:t>
            </a:r>
            <a:r>
              <a:rPr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 Tianfu Yuan &amp; John Armstrong</a:t>
            </a:r>
          </a:p>
          <a:p>
            <a:pPr lvl="0" algn="r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MDDN:</a:t>
            </a:r>
            <a:r>
              <a:rPr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 Nicola Roundill, Nicolas Hamilton &amp; Josh Bottomley-Clapp</a:t>
            </a:r>
          </a:p>
        </p:txBody>
      </p:sp>
      <p:sp>
        <p:nvSpPr>
          <p:cNvPr id="31" name="Shape 31"/>
          <p:cNvSpPr txBox="1"/>
          <p:nvPr/>
        </p:nvSpPr>
        <p:spPr>
          <a:xfrm>
            <a:off x="5630100" y="3534950"/>
            <a:ext cx="3025199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i="1" lang="en-GB" sz="18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Developed by </a:t>
            </a:r>
            <a:r>
              <a:rPr b="1" i="1" lang="en-GB" sz="18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Ninja Hertz</a:t>
            </a:r>
          </a:p>
        </p:txBody>
      </p:sp>
      <p:sp>
        <p:nvSpPr>
          <p:cNvPr id="32" name="Shape 32"/>
          <p:cNvSpPr txBox="1"/>
          <p:nvPr/>
        </p:nvSpPr>
        <p:spPr>
          <a:xfrm>
            <a:off x="4968375" y="2698225"/>
            <a:ext cx="2990099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bringing the power to you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1177175" y="796200"/>
            <a:ext cx="2870100" cy="61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Problem?</a:t>
            </a:r>
          </a:p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2279100" y="1440150"/>
            <a:ext cx="4585799" cy="3152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Power generation and consumption is an ever-present issue.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The future generation needs to be made aware of not only the impact of power sources, but the cost and energy output as well.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1177175" y="796200"/>
            <a:ext cx="2870100" cy="61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Solution?</a:t>
            </a:r>
          </a:p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2445750" y="1676700"/>
            <a:ext cx="4252500" cy="1790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An educational mobile application designed to teach children the positives and negatives of different power sources, as well as costs involved.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1177175" y="796200"/>
            <a:ext cx="2870100" cy="61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Welectricity</a:t>
            </a:r>
          </a:p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839250" y="1892400"/>
            <a:ext cx="1465499" cy="1358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Easy.</a:t>
            </a:r>
          </a:p>
          <a:p>
            <a:pPr rtl="0"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Educational.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Fun.</a:t>
            </a:r>
          </a:p>
        </p:txBody>
      </p:sp>
      <p:sp>
        <p:nvSpPr>
          <p:cNvPr id="51" name="Shape 51"/>
          <p:cNvSpPr txBox="1"/>
          <p:nvPr/>
        </p:nvSpPr>
        <p:spPr>
          <a:xfrm>
            <a:off x="1177175" y="583775"/>
            <a:ext cx="999000" cy="408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We present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x="3341700" y="2196925"/>
            <a:ext cx="2460600" cy="593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Check it out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341700" y="2196925"/>
            <a:ext cx="2460600" cy="593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Thank you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subTitle"/>
          </p:nvPr>
        </p:nvSpPr>
        <p:spPr>
          <a:xfrm>
            <a:off x="2664300" y="4194375"/>
            <a:ext cx="5990999" cy="57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NWEN:</a:t>
            </a:r>
            <a:r>
              <a:rPr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 Tianfu Yuan &amp; John Armstrong</a:t>
            </a:r>
          </a:p>
          <a:p>
            <a:pPr lvl="0" rtl="0" algn="r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MDDN:</a:t>
            </a:r>
            <a:r>
              <a:rPr lang="en-GB" sz="14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 Nicola Roundill, Nicolas Hamilton &amp; Josh Bottomley-Clapp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5796000" y="3755475"/>
            <a:ext cx="2859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 sz="18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Developed by </a:t>
            </a:r>
            <a:r>
              <a:rPr b="1" i="1" lang="en-GB" sz="18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Ninja Hertz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4968375" y="2698225"/>
            <a:ext cx="2990099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bringing the power to you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